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76" r:id="rId20"/>
    <p:sldId id="277" r:id="rId21"/>
    <p:sldId id="280" r:id="rId22"/>
    <p:sldId id="281" r:id="rId23"/>
    <p:sldId id="282" r:id="rId24"/>
    <p:sldId id="283" r:id="rId25"/>
    <p:sldId id="285" r:id="rId26"/>
    <p:sldId id="288" r:id="rId27"/>
    <p:sldId id="286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78" d="100"/>
          <a:sy n="78" d="100"/>
        </p:scale>
        <p:origin x="-87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6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4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8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8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9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8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1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1027232-9213-4F2A-B447-73D36971D25C}" type="datetimeFigureOut">
              <a:rPr lang="cs-CZ" smtClean="0"/>
              <a:t>4.12.2019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929247-F109-4951-991B-593F1A51327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BATH ALPHABETICAL QUIZ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BY </a:t>
            </a:r>
            <a:r>
              <a:rPr lang="cs-CZ" sz="8000" dirty="0" smtClean="0"/>
              <a:t>HZ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316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AREA WAS INHABITTED DURING THE I…..AGE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IRON</a:t>
            </a:r>
            <a:endParaRPr lang="cs-CZ" sz="8000" dirty="0"/>
          </a:p>
        </p:txBody>
      </p:sp>
      <p:pic>
        <p:nvPicPr>
          <p:cNvPr id="25602" name="Picture 2" descr="https://upload.wikimedia.org/wikipedia/commons/f/f6/Celtic_dagger%2C_scabbard_and_buck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1875"/>
            <a:ext cx="5678488" cy="27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CITY IS CONNECTED WITH A VERY FAMOUS FEMALE WRITER-j……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60861" y="2245314"/>
            <a:ext cx="4389120" cy="3762294"/>
          </a:xfrm>
        </p:spPr>
        <p:txBody>
          <a:bodyPr>
            <a:normAutofit/>
          </a:bodyPr>
          <a:lstStyle/>
          <a:p>
            <a:r>
              <a:rPr lang="cs-CZ" sz="8000" dirty="0" smtClean="0"/>
              <a:t>JANE</a:t>
            </a:r>
          </a:p>
          <a:p>
            <a:r>
              <a:rPr lang="cs-CZ" sz="8000" dirty="0" smtClean="0"/>
              <a:t>AUSTEN</a:t>
            </a:r>
            <a:endParaRPr lang="cs-CZ" sz="8000" dirty="0"/>
          </a:p>
        </p:txBody>
      </p:sp>
      <p:pic>
        <p:nvPicPr>
          <p:cNvPr id="11272" name="Picture 8" descr="Image result for JANE AUSTEN ba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1883"/>
            <a:ext cx="5678488" cy="37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CIRCULAR SHAPED HOUSES WITH ARE CALLED THE K….. CIRCUS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KING´S</a:t>
            </a:r>
            <a:endParaRPr lang="cs-CZ" sz="7200" dirty="0"/>
          </a:p>
        </p:txBody>
      </p:sp>
      <p:pic>
        <p:nvPicPr>
          <p:cNvPr id="12292" name="Picture 4" descr="Image result for KING'S CIRC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6319"/>
            <a:ext cx="5678488" cy="37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MOST OF THE HOUSES ARE MADE OF A BATH STONE (A KIND OF THE) L…..STONE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LIME</a:t>
            </a:r>
            <a:endParaRPr lang="cs-CZ" sz="7200" dirty="0"/>
          </a:p>
        </p:txBody>
      </p:sp>
      <p:pic>
        <p:nvPicPr>
          <p:cNvPr id="13320" name="Picture 8" descr="Image result for oolitic limest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7232"/>
            <a:ext cx="5678488" cy="45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ROMANS WORSHIPPED HERE THE GODDESS OF WISDOM CALLED M….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MINERVA</a:t>
            </a:r>
            <a:endParaRPr lang="cs-CZ" sz="6600" dirty="0"/>
          </a:p>
        </p:txBody>
      </p:sp>
      <p:pic>
        <p:nvPicPr>
          <p:cNvPr id="14338" name="Picture 2" descr="Image result for MINERVA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24" y="1047675"/>
            <a:ext cx="5137338" cy="38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VERY FAMOUS DANDY AND THE MASTER OF CEREMONIES FROM BATH WAS BEAU N…..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NASH</a:t>
            </a:r>
            <a:endParaRPr lang="cs-CZ" sz="8000" dirty="0"/>
          </a:p>
        </p:txBody>
      </p:sp>
      <p:pic>
        <p:nvPicPr>
          <p:cNvPr id="27650" name="Picture 2" descr="https://upload.wikimedia.org/wikipedia/commons/thumb/c/ca/Beau-Nash.jpg/300px-Beau-Na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4" y="1549336"/>
            <a:ext cx="2743200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ORIGINALLY A CHURCHYARD, NOW A PARADE OF INDEPENDENT SHOPS-O….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ORANGE GROVE</a:t>
            </a:r>
            <a:endParaRPr lang="cs-CZ" sz="8000" dirty="0"/>
          </a:p>
        </p:txBody>
      </p:sp>
      <p:pic>
        <p:nvPicPr>
          <p:cNvPr id="28674" name="Picture 2" descr="Image result for orange grove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67661"/>
            <a:ext cx="5678488" cy="38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VERY SPECIAL RESTAURANT STANDING NEAR THE BATHS- THE P…..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PUMP ROOM</a:t>
            </a:r>
            <a:endParaRPr lang="cs-CZ" sz="6600" dirty="0"/>
          </a:p>
        </p:txBody>
      </p:sp>
      <p:pic>
        <p:nvPicPr>
          <p:cNvPr id="15362" name="Picture 2" descr="Image result for PUMP ROOM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8" y="1272746"/>
            <a:ext cx="5518742" cy="37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SQUARE WITH THE OBELISC IN THE MIDDLE IS CALLED TH Q….. SQUARE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QUEEN´S</a:t>
            </a:r>
            <a:endParaRPr lang="cs-CZ" sz="7200" dirty="0"/>
          </a:p>
        </p:txBody>
      </p:sp>
      <p:pic>
        <p:nvPicPr>
          <p:cNvPr id="21506" name="Picture 2" descr="Image result for QUEENS SQUARE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35760"/>
            <a:ext cx="5678488" cy="37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BUILDERS OF THE BATHS -R……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ROMANS</a:t>
            </a:r>
            <a:endParaRPr lang="cs-CZ" sz="7200" dirty="0"/>
          </a:p>
        </p:txBody>
      </p:sp>
      <p:pic>
        <p:nvPicPr>
          <p:cNvPr id="16394" name="Picture 10" descr="Image result for roman ba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6903"/>
            <a:ext cx="5678488" cy="35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impressive</a:t>
            </a:r>
            <a:r>
              <a:rPr lang="cs-CZ" dirty="0"/>
              <a:t> </a:t>
            </a:r>
            <a:r>
              <a:rPr lang="cs-CZ" dirty="0" err="1"/>
              <a:t>buildings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bath</a:t>
            </a:r>
            <a:r>
              <a:rPr lang="cs-CZ" dirty="0"/>
              <a:t> A……………..</a:t>
            </a:r>
          </a:p>
        </p:txBody>
      </p:sp>
      <p:sp>
        <p:nvSpPr>
          <p:cNvPr id="8" name="AutoShape 8" descr="Image result for bath abbey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sz="8000" dirty="0" smtClean="0"/>
              <a:t>ABBEY</a:t>
            </a:r>
            <a:endParaRPr lang="cs-CZ" sz="8000" dirty="0"/>
          </a:p>
        </p:txBody>
      </p:sp>
      <p:pic>
        <p:nvPicPr>
          <p:cNvPr id="3082" name="Picture 10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32" y="1343970"/>
            <a:ext cx="5498757" cy="41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RURAL COUNTY THE CITY OF BATH IS LOCATED IN – S…….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SOMERSET</a:t>
            </a:r>
            <a:endParaRPr lang="cs-CZ" sz="7200" dirty="0"/>
          </a:p>
        </p:txBody>
      </p:sp>
      <p:pic>
        <p:nvPicPr>
          <p:cNvPr id="17416" name="Picture 8" descr="Image result for SOMERS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27665"/>
            <a:ext cx="5678488" cy="33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SPA WAS AT THE  SAME TIME A T…. OF THE GODDES CALLED SULIS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TEMPLE</a:t>
            </a:r>
            <a:endParaRPr lang="cs-CZ" sz="7200" dirty="0"/>
          </a:p>
        </p:txBody>
      </p:sp>
      <p:sp>
        <p:nvSpPr>
          <p:cNvPr id="7" name="AutoShape 2" descr="Image result for sulis W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2" name="Picture 6" descr="Image result for sulis 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68" y="822325"/>
            <a:ext cx="342195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CITY IN 1987 BECAME ONE OF THE U….. HERRITAGE SITES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1069" y="2245314"/>
            <a:ext cx="4389120" cy="3762294"/>
          </a:xfrm>
        </p:spPr>
        <p:txBody>
          <a:bodyPr>
            <a:normAutofit/>
          </a:bodyPr>
          <a:lstStyle/>
          <a:p>
            <a:r>
              <a:rPr lang="cs-CZ" sz="7200" dirty="0" smtClean="0"/>
              <a:t>UNESCO</a:t>
            </a:r>
            <a:endParaRPr lang="cs-CZ" sz="7200" dirty="0"/>
          </a:p>
        </p:txBody>
      </p:sp>
      <p:pic>
        <p:nvPicPr>
          <p:cNvPr id="20482" name="Picture 2" descr="https://upload.wikimedia.org/wikipedia/commons/thumb/c/ce/World_Heritage_Logo_global.svg/220px-World_Heritage_Logo_global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94" y="1033226"/>
            <a:ext cx="3429236" cy="34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PARK WHICH WAS OPENED BY 11 YEARS OLD PRINCESS IN 1830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VICTORIA PARK</a:t>
            </a:r>
            <a:endParaRPr lang="cs-CZ" sz="6600" dirty="0"/>
          </a:p>
        </p:txBody>
      </p:sp>
      <p:pic>
        <p:nvPicPr>
          <p:cNvPr id="22530" name="Picture 2" descr="Image result for VICTORIA PARK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4" y="1408670"/>
            <a:ext cx="4902138" cy="33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UNDER THE PULTENEY BRIDGE YOUCAN SEE THE HORSESHOE SHAPED W….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8000" dirty="0" smtClean="0"/>
              <a:t>WEIR</a:t>
            </a:r>
          </a:p>
          <a:p>
            <a:endParaRPr lang="cs-CZ" dirty="0"/>
          </a:p>
        </p:txBody>
      </p:sp>
      <p:pic>
        <p:nvPicPr>
          <p:cNvPr id="23556" name="Picture 4" descr="Image result for HORSESHOE WEIR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5090"/>
            <a:ext cx="5678488" cy="2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THERE IS A TRADITIONAL MARKET BEFORE X…..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X-MAS</a:t>
            </a:r>
            <a:endParaRPr lang="cs-CZ" sz="8000" dirty="0"/>
          </a:p>
        </p:txBody>
      </p:sp>
      <p:pic>
        <p:nvPicPr>
          <p:cNvPr id="29700" name="Picture 4" descr="Image result for CHRISTMAS bath eng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1883"/>
            <a:ext cx="5678488" cy="37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 STREET IS NAME AFTER THE DUKE AND THE TOWN AS WELL .Y……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YORK </a:t>
            </a:r>
            <a:endParaRPr lang="cs-CZ" sz="7200" dirty="0"/>
          </a:p>
        </p:txBody>
      </p:sp>
      <p:pic>
        <p:nvPicPr>
          <p:cNvPr id="26626" name="Picture 2" descr="Image result for york street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279"/>
            <a:ext cx="5678488" cy="4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BA1 OR BA2 IS THE FIRST PART OF A POSTAL OR Z….CODE OF BATH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ZIP</a:t>
            </a:r>
            <a:endParaRPr lang="cs-CZ" sz="8000" dirty="0"/>
          </a:p>
        </p:txBody>
      </p:sp>
      <p:pic>
        <p:nvPicPr>
          <p:cNvPr id="24580" name="Picture 4" descr="Image result for ROYAL POST SIG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44" y="15097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SPECIAL SWEET ROLL WITH SUGAR INSIDE IS CALLED BATH B……….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BUN</a:t>
            </a:r>
            <a:endParaRPr lang="cs-CZ" sz="8000" dirty="0"/>
          </a:p>
        </p:txBody>
      </p:sp>
      <p:pic>
        <p:nvPicPr>
          <p:cNvPr id="4098" name="Picture 2" descr="Image result for bath B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3337"/>
            <a:ext cx="5678488" cy="29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VERY TYPICAL PIECE OF ARCHITECTURE IS DUE TO ITS SHAPE CALLED C…..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CRESCENT</a:t>
            </a:r>
            <a:endParaRPr lang="cs-CZ" sz="7200" dirty="0"/>
          </a:p>
        </p:txBody>
      </p:sp>
      <p:pic>
        <p:nvPicPr>
          <p:cNvPr id="5130" name="Picture 10" descr="Image result for bath CRESC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0404"/>
            <a:ext cx="5678488" cy="37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</a:t>
            </a:r>
            <a:r>
              <a:rPr lang="cs-CZ" dirty="0" err="1" smtClean="0"/>
              <a:t>Briton</a:t>
            </a:r>
            <a:r>
              <a:rPr lang="cs-CZ" dirty="0" smtClean="0"/>
              <a:t> </a:t>
            </a:r>
            <a:r>
              <a:rPr lang="cs-CZ" dirty="0" err="1" smtClean="0"/>
              <a:t>tribe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lived</a:t>
            </a:r>
            <a:r>
              <a:rPr lang="cs-CZ" dirty="0" smtClean="0"/>
              <a:t> in </a:t>
            </a:r>
            <a:r>
              <a:rPr lang="cs-CZ" dirty="0" err="1" smtClean="0"/>
              <a:t>this</a:t>
            </a:r>
            <a:r>
              <a:rPr lang="cs-CZ" dirty="0" smtClean="0"/>
              <a:t> area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D…………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DOBUNNI</a:t>
            </a:r>
            <a:endParaRPr lang="cs-CZ" sz="8000" dirty="0"/>
          </a:p>
        </p:txBody>
      </p:sp>
      <p:pic>
        <p:nvPicPr>
          <p:cNvPr id="6148" name="Picture 4" descr="Image result for dobun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19" y="2257425"/>
            <a:ext cx="4286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HOARD -MORE THAN 30,000 COINS WERE E……NEAR THE BATHS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EXCAVATED</a:t>
            </a:r>
            <a:endParaRPr lang="cs-CZ" sz="6600" dirty="0"/>
          </a:p>
        </p:txBody>
      </p:sp>
      <p:pic>
        <p:nvPicPr>
          <p:cNvPr id="9222" name="Picture 6" descr="Image result for BATH ROMAN HO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10" y="1888062"/>
            <a:ext cx="4071068" cy="30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 OLD ROMAN ROAD MEANING THE ROAD IN THE DITCH(SCHOOL) F….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FOSSE WAY</a:t>
            </a:r>
            <a:endParaRPr lang="cs-CZ" sz="8000" dirty="0"/>
          </a:p>
        </p:txBody>
      </p:sp>
      <p:pic>
        <p:nvPicPr>
          <p:cNvPr id="7172" name="Picture 4" descr="Image result for fosse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4" y="1243584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6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MOST SPREAD TYPE OF THE ARCHITECTURE IS THE G…………..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GEORGIAN </a:t>
            </a:r>
            <a:endParaRPr lang="cs-CZ" sz="6600" dirty="0"/>
          </a:p>
        </p:txBody>
      </p:sp>
      <p:pic>
        <p:nvPicPr>
          <p:cNvPr id="8202" name="Picture 10" descr="Image result for georgian architecture B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40" y="1340189"/>
            <a:ext cx="4719875" cy="31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BATH FIRST PUBLIC ART GALLERY CALLED AFTER ITS COLLECTOR-h…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HOLBURNE</a:t>
            </a:r>
          </a:p>
          <a:p>
            <a:r>
              <a:rPr lang="cs-CZ" sz="7200" dirty="0" smtClean="0"/>
              <a:t>MUSEUM</a:t>
            </a:r>
            <a:endParaRPr lang="cs-CZ" sz="7200" dirty="0"/>
          </a:p>
        </p:txBody>
      </p:sp>
      <p:pic>
        <p:nvPicPr>
          <p:cNvPr id="10250" name="Picture 10" descr="Image result for holburne museum ba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80965"/>
            <a:ext cx="5678488" cy="44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191</TotalTime>
  <Words>358</Words>
  <Application>Microsoft Office PowerPoint</Application>
  <PresentationFormat>Vlastní</PresentationFormat>
  <Paragraphs>56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Integrál</vt:lpstr>
      <vt:lpstr>BATH ALPHABETICAL QUIZ</vt:lpstr>
      <vt:lpstr>One of the most impressive buildings of the city is the bath A……………..</vt:lpstr>
      <vt:lpstr>A SPECIAL SWEET ROLL WITH SUGAR INSIDE IS CALLED BATH B……….</vt:lpstr>
      <vt:lpstr>A VERY TYPICAL PIECE OF ARCHITECTURE IS DUE TO ITS SHAPE CALLED C…..</vt:lpstr>
      <vt:lpstr>THE Briton tribe which lived in this area was called D…………</vt:lpstr>
      <vt:lpstr>HOARD -MORE THAN 30,000 COINS WERE E……NEAR THE BATHS </vt:lpstr>
      <vt:lpstr>AN OLD ROMAN ROAD MEANING THE ROAD IN THE DITCH(SCHOOL) F….</vt:lpstr>
      <vt:lpstr>THE MOST SPREAD TYPE OF THE ARCHITECTURE IS THE G…………..</vt:lpstr>
      <vt:lpstr>THE BATH FIRST PUBLIC ART GALLERY CALLED AFTER ITS COLLECTOR-h…</vt:lpstr>
      <vt:lpstr>THE AREA WAS INHABITTED DURING THE I…..AGE</vt:lpstr>
      <vt:lpstr>THE CITY IS CONNECTED WITH A VERY FAMOUS FEMALE WRITER-j……</vt:lpstr>
      <vt:lpstr>THE CIRCULAR SHAPED HOUSES WITH ARE CALLED THE K….. CIRCUS</vt:lpstr>
      <vt:lpstr>MOST OF THE HOUSES ARE MADE OF A BATH STONE (A KIND OF THE) L…..STONE</vt:lpstr>
      <vt:lpstr>THE ROMANS WORSHIPPED HERE THE GODDESS OF WISDOM CALLED M….</vt:lpstr>
      <vt:lpstr>A VERY FAMOUS DANDY AND THE MASTER OF CEREMONIES FROM BATH WAS BEAU N…..</vt:lpstr>
      <vt:lpstr>ORIGINALLY A CHURCHYARD, NOW A PARADE OF INDEPENDENT SHOPS-O….</vt:lpstr>
      <vt:lpstr>THE VERY SPECIAL RESTAURANT STANDING NEAR THE BATHS- THE P….. </vt:lpstr>
      <vt:lpstr>A SQUARE WITH THE OBELISC IN THE MIDDLE IS CALLED TH Q….. SQUARE</vt:lpstr>
      <vt:lpstr>THE BUILDERS OF THE BATHS -R……</vt:lpstr>
      <vt:lpstr>THE RURAL COUNTY THE CITY OF BATH IS LOCATED IN – S…….</vt:lpstr>
      <vt:lpstr>THE SPA WAS AT THE  SAME TIME A T…. OF THE GODDES CALLED SULIS</vt:lpstr>
      <vt:lpstr>THE CITY IN 1987 BECAME ONE OF THE U….. HERRITAGE SITES</vt:lpstr>
      <vt:lpstr>THE PARK WHICH WAS OPENED BY 11 YEARS OLD PRINCESS IN 1830</vt:lpstr>
      <vt:lpstr>UNDER THE PULTENEY BRIDGE YOUCAN SEE THE HORSESHOE SHAPED W….</vt:lpstr>
      <vt:lpstr>THERE IS A TRADITIONAL MARKET BEFORE X…..</vt:lpstr>
      <vt:lpstr>ONE STREET IS NAME AFTER THE DUKE AND THE TOWN AS WELL .Y……</vt:lpstr>
      <vt:lpstr>BA1 OR BA2 IS THE FIRST PART OF A POSTAL OR Z….CODE OF BATH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 ALPHABETICAL QUIZ</dc:title>
  <dc:creator>Helena Zelinková</dc:creator>
  <cp:lastModifiedBy>zvonickova</cp:lastModifiedBy>
  <cp:revision>18</cp:revision>
  <dcterms:created xsi:type="dcterms:W3CDTF">2019-11-20T21:12:30Z</dcterms:created>
  <dcterms:modified xsi:type="dcterms:W3CDTF">2019-12-04T11:20:32Z</dcterms:modified>
</cp:coreProperties>
</file>